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7559675" cy="10691813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D"/>
    <a:srgbClr val="2D1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412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03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8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56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146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11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18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52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4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02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82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8F8B-2357-430A-AFC8-7DE88F219E10}" type="datetimeFigureOut">
              <a:rPr lang="sk-SK" smtClean="0"/>
              <a:t>6. 6. 2022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27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212371" y="1996384"/>
            <a:ext cx="6248956" cy="1171820"/>
          </a:xfrm>
        </p:spPr>
        <p:txBody>
          <a:bodyPr anchor="t">
            <a:normAutofit/>
          </a:bodyPr>
          <a:lstStyle/>
          <a:p>
            <a:pPr algn="l"/>
            <a:r>
              <a:rPr lang="sk-SK" sz="4000" b="1" dirty="0">
                <a:solidFill>
                  <a:schemeClr val="accent1">
                    <a:lumMod val="75000"/>
                  </a:schemeClr>
                </a:solidFill>
                <a:latin typeface="MarkPro-Black" panose="020B0A04020101010102" pitchFamily="34" charset="-18"/>
              </a:rPr>
              <a:t>Zmena CP PAD </a:t>
            </a:r>
            <a:br>
              <a:rPr lang="sk-SK" sz="3600" b="1" dirty="0">
                <a:solidFill>
                  <a:schemeClr val="accent1">
                    <a:lumMod val="75000"/>
                  </a:schemeClr>
                </a:solidFill>
                <a:latin typeface="MarkPro-Black" panose="020B0A04020101010102" pitchFamily="34" charset="-18"/>
              </a:rPr>
            </a:br>
            <a:r>
              <a:rPr lang="sk-SK" sz="3600" b="1" dirty="0">
                <a:solidFill>
                  <a:schemeClr val="accent1">
                    <a:lumMod val="75000"/>
                  </a:schemeClr>
                </a:solidFill>
                <a:latin typeface="MarkPro-Black" panose="020B0A04020101010102" pitchFamily="34" charset="-18"/>
              </a:rPr>
              <a:t>od 12.6.2022, prevádzka LM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357368" y="3322750"/>
            <a:ext cx="6844937" cy="5695454"/>
          </a:xfrm>
        </p:spPr>
        <p:txBody>
          <a:bodyPr>
            <a:noAutofit/>
          </a:bodyPr>
          <a:lstStyle/>
          <a:p>
            <a:pPr algn="l"/>
            <a:endParaRPr lang="sk-SK" sz="1500" b="1" dirty="0">
              <a:effectLst/>
              <a:highlight>
                <a:srgbClr val="FFFF00"/>
              </a:highlight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l"/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505413  L. Mikuláš – L. Hrádok – Kráľova Lehota – Vyšná Boca - Čertovica</a:t>
            </a:r>
          </a:p>
          <a:p>
            <a:pPr algn="l">
              <a:lnSpc>
                <a:spcPct val="115000"/>
              </a:lnSpc>
            </a:pPr>
            <a:r>
              <a:rPr lang="sk-SK" sz="15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23 odchod 10:10 hod. (pôvodný 9:55 hod.), 15 min. neskôr</a:t>
            </a:r>
            <a:endParaRPr lang="sk-SK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k-SK" sz="1500" dirty="0">
                <a:latin typeface="Tahoma" panose="020B0604030504040204" pitchFamily="34" charset="0"/>
                <a:ea typeface="Times New Roman" panose="02020603050405020304" pitchFamily="18" charset="0"/>
              </a:rPr>
              <a:t>s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 25 odchod 10:45 hod. (pôvodný 10:25 hod.), 20 min. neskôr </a:t>
            </a:r>
          </a:p>
          <a:p>
            <a:pPr algn="l"/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505414  L. Mikuláš – Beňadiková- Uh. Ves - Podtureň – L. Hrádok</a:t>
            </a:r>
            <a:endParaRPr lang="sk-SK" sz="1500" b="1" dirty="0">
              <a:highlight>
                <a:srgbClr val="FFFF00"/>
              </a:highlight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sk-SK" sz="15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reálnenie časov jazdy v CP: </a:t>
            </a:r>
            <a:r>
              <a:rPr lang="sk-SK" sz="15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 30,3</a:t>
            </a:r>
            <a:endParaRPr lang="sk-SK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49 odchod 10:10 hod. (pôvodný 09:55 hod.), 15 min. neskôr</a:t>
            </a:r>
            <a:endParaRPr lang="sk-SK" sz="1500" b="1" dirty="0">
              <a:effectLst/>
              <a:highlight>
                <a:srgbClr val="FFFF00"/>
              </a:highlight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l"/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505434  L. Mikuláš – Beňadiková – Uhorská Ves – </a:t>
            </a:r>
            <a:r>
              <a:rPr lang="sk-SK" sz="1500" b="1" dirty="0" err="1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Podtúreň</a:t>
            </a:r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 – </a:t>
            </a:r>
            <a:r>
              <a:rPr lang="sk-SK" sz="1500" b="1" dirty="0" err="1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Lipt</a:t>
            </a:r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. Hrádok – </a:t>
            </a:r>
            <a:r>
              <a:rPr lang="sk-SK" sz="1500" b="1" dirty="0" err="1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Lipt</a:t>
            </a:r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. Kokava</a:t>
            </a:r>
          </a:p>
          <a:p>
            <a:pPr algn="l">
              <a:lnSpc>
                <a:spcPct val="115000"/>
              </a:lnSpc>
            </a:pP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59 odchod 18:20 hod. (pôvodný 18:10 hod.), 10 min. neskôr </a:t>
            </a:r>
          </a:p>
          <a:p>
            <a:pPr algn="l">
              <a:lnSpc>
                <a:spcPct val="115000"/>
              </a:lnSpc>
            </a:pP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62 odchod 18:40 hod. (pôvodný 18:35 hod.), 5 min. neskôr</a:t>
            </a:r>
          </a:p>
          <a:p>
            <a:pPr algn="l"/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505436  L. Mikuláš – Podtureň – L. Hrádok – L. Peter – Vavrišovo – Pribylina – Pribylina, Podbanské</a:t>
            </a:r>
          </a:p>
          <a:p>
            <a:pPr algn="l">
              <a:lnSpc>
                <a:spcPct val="115000"/>
              </a:lnSpc>
            </a:pPr>
            <a:r>
              <a:rPr lang="sk-SK" sz="15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150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reálnenie 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 jazdy v CP</a:t>
            </a:r>
            <a:r>
              <a:rPr lang="sk-SK" sz="1500" b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Spoje 25, 27</a:t>
            </a:r>
          </a:p>
          <a:p>
            <a:pPr algn="l">
              <a:lnSpc>
                <a:spcPct val="115000"/>
              </a:lnSpc>
            </a:pPr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505438 L. Mikuláš – </a:t>
            </a:r>
            <a:r>
              <a:rPr lang="sk-SK" sz="1500" b="1" dirty="0" err="1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Podtúreň</a:t>
            </a:r>
            <a:r>
              <a:rPr lang="sk-SK" sz="15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 - L. Hrádok – Kráľova Lehota – Hybe – Východná- Važec</a:t>
            </a:r>
          </a:p>
          <a:p>
            <a:pPr algn="l">
              <a:lnSpc>
                <a:spcPct val="115000"/>
              </a:lnSpc>
            </a:pPr>
            <a:r>
              <a:rPr lang="sk-SK" sz="15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 71 odchod 10:45 hod. (pôvodný 10:25 hod.), 20 min. neskôr</a:t>
            </a:r>
            <a:endParaRPr lang="sk-SK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sk-SK" sz="1600" b="1" dirty="0">
              <a:highlight>
                <a:srgbClr val="FFFF00"/>
              </a:highlight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297E95DBA0E4EB9CC51A959C589BA" ma:contentTypeVersion="9" ma:contentTypeDescription="Create a new document." ma:contentTypeScope="" ma:versionID="32713db9bd69429f62fc0962a9613612">
  <xsd:schema xmlns:xsd="http://www.w3.org/2001/XMLSchema" xmlns:xs="http://www.w3.org/2001/XMLSchema" xmlns:p="http://schemas.microsoft.com/office/2006/metadata/properties" xmlns:ns2="624f4558-695b-4654-9cb5-2e5278a29213" targetNamespace="http://schemas.microsoft.com/office/2006/metadata/properties" ma:root="true" ma:fieldsID="8ab4af787113e2c9c7b038eaf4033640" ns2:_="">
    <xsd:import namespace="624f4558-695b-4654-9cb5-2e5278a292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f4558-695b-4654-9cb5-2e5278a292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13D444-21C4-4262-8F3D-3DFF418566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087C95-CB7B-4E0A-B089-C9EFEC916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f4558-695b-4654-9cb5-2e5278a29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32410E-FD40-4A92-8699-B4CD53356DE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24f4558-695b-4654-9cb5-2e5278a292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213</Words>
  <Application>Microsoft Office PowerPoint</Application>
  <PresentationFormat>Vlastná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MarkPro-Black</vt:lpstr>
      <vt:lpstr>Tahoma</vt:lpstr>
      <vt:lpstr>Office-téma</vt:lpstr>
      <vt:lpstr>Zmena CP PAD  od 12.6.2022, prevádzka 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oznamu</dc:title>
  <dc:creator>PC</dc:creator>
  <cp:lastModifiedBy>Malatiny</cp:lastModifiedBy>
  <cp:revision>39</cp:revision>
  <cp:lastPrinted>2022-04-25T09:19:04Z</cp:lastPrinted>
  <dcterms:created xsi:type="dcterms:W3CDTF">2021-01-25T18:19:12Z</dcterms:created>
  <dcterms:modified xsi:type="dcterms:W3CDTF">2022-06-06T09:45:15Z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0x010100A39297E95DBA0E4EB9CC51A959C589BA</vt:lpwstr>
  </property>
</Properties>
</file>